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5" r:id="rId8"/>
    <p:sldId id="261" r:id="rId9"/>
    <p:sldId id="262" r:id="rId10"/>
    <p:sldId id="264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>
      <p:cViewPr varScale="1">
        <p:scale>
          <a:sx n="84" d="100"/>
          <a:sy n="84" d="100"/>
        </p:scale>
        <p:origin x="-138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0553C-AE23-4DDB-9A84-9CC6AA351EF0}" type="datetimeFigureOut">
              <a:rPr lang="it-IT" smtClean="0"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F6E0F-97EE-4223-9C91-002D7D95E4EC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ocenti\Downloads\Tracy%20Chapman%20-%20Fast%20car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ocenti\Downloads\Tracy%20Chapman%20-%20Fast%20car.mp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                        .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                                    .</a:t>
            </a:r>
            <a:endParaRPr lang="it-IT" dirty="0"/>
          </a:p>
        </p:txBody>
      </p:sp>
      <p:pic>
        <p:nvPicPr>
          <p:cNvPr id="4" name="Immagine 3" descr="IMG_1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0"/>
            <a:ext cx="4853037" cy="6858000"/>
          </a:xfrm>
          <a:prstGeom prst="rect">
            <a:avLst/>
          </a:prstGeom>
        </p:spPr>
      </p:pic>
      <p:pic>
        <p:nvPicPr>
          <p:cNvPr id="5" name="Tracy Chapman - Fast ca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it-IT" dirty="0" smtClean="0"/>
              <a:t>Punto 3 : Uniti nello Sport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52320" y="3068960"/>
            <a:ext cx="370384" cy="604664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3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Punto 4: Visita alla Guardia Costiera </a:t>
            </a:r>
            <a:br>
              <a:rPr lang="it-IT" dirty="0" smtClean="0"/>
            </a:br>
            <a:r>
              <a:rPr lang="it-IT" dirty="0" smtClean="0"/>
              <a:t>VMTS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52320" y="2996952"/>
            <a:ext cx="298376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.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594066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Punto 1 : Visite al centro di Accoglienza di Sant’Antonio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84168" y="3356992"/>
            <a:ext cx="586408" cy="748680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9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136904" cy="610267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it-IT" dirty="0" smtClean="0"/>
              <a:t>Punto 5: Lezioni a Scuola.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00192" y="188640"/>
            <a:ext cx="2684984" cy="792088"/>
          </a:xfrm>
        </p:spPr>
        <p:txBody>
          <a:bodyPr/>
          <a:lstStyle/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2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Punto 6: Visita Guardia Costiera al nostro Istituto.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24328" y="5229200"/>
            <a:ext cx="1162472" cy="896963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3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3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3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 descr="IMG_12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3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996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Punto 7: Striscia la Notizia viene a trovarci 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flipV="1">
            <a:off x="8641080" y="6126163"/>
            <a:ext cx="45719" cy="39918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04056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36904" cy="610267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832981" cy="49685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Punto 8: Giornata alla nostra rimessa a mare.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60232" y="5877272"/>
            <a:ext cx="2026568" cy="248891"/>
          </a:xfrm>
        </p:spPr>
        <p:txBody>
          <a:bodyPr>
            <a:normAutofit fontScale="32500" lnSpcReduction="20000"/>
          </a:bodyPr>
          <a:lstStyle/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8335172" cy="468052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G_4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514337" cy="478112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848872" cy="588665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719873" cy="48965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G_4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8712968" cy="489266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8424936" cy="473092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4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640960" cy="48605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it-IT" dirty="0" smtClean="0"/>
              <a:t>Noi abbiamo fatto tutto </a:t>
            </a:r>
            <a:r>
              <a:rPr lang="it-IT" dirty="0" err="1" smtClean="0"/>
              <a:t>ciò…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5301208"/>
            <a:ext cx="8363272" cy="824955"/>
          </a:xfrm>
        </p:spPr>
        <p:txBody>
          <a:bodyPr/>
          <a:lstStyle/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r>
              <a:rPr lang="it-IT" sz="6600" dirty="0" smtClean="0"/>
              <a:t>ADESSO TOCCA A VOI!</a:t>
            </a:r>
            <a:endParaRPr lang="it-IT" sz="6600" dirty="0"/>
          </a:p>
        </p:txBody>
      </p:sp>
      <p:pic>
        <p:nvPicPr>
          <p:cNvPr id="6" name="Tracy Chapman - Fast car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3175" y="63690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872874" cy="59046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Punto 2: Fiera del dolce nel nostro Istituto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20072" y="3140968"/>
            <a:ext cx="442392" cy="748680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60648"/>
            <a:ext cx="4752528" cy="63367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68885" cy="59766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_1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92888" cy="59946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88</Words>
  <Application>Microsoft Office PowerPoint</Application>
  <PresentationFormat>Presentazione su schermo (4:3)</PresentationFormat>
  <Paragraphs>16</Paragraphs>
  <Slides>45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Tema di Office</vt:lpstr>
      <vt:lpstr>                        .</vt:lpstr>
      <vt:lpstr>Punto 1 : Visite al centro di Accoglienza di Sant’Antonio </vt:lpstr>
      <vt:lpstr>Diapositiva 3</vt:lpstr>
      <vt:lpstr>Diapositiva 4</vt:lpstr>
      <vt:lpstr>Diapositiva 5</vt:lpstr>
      <vt:lpstr>Punto 2: Fiera del dolce nel nostro Istituto 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Punto 3 : Uniti nello Sport </vt:lpstr>
      <vt:lpstr>Diapositiva 15</vt:lpstr>
      <vt:lpstr>Diapositiva 16</vt:lpstr>
      <vt:lpstr>Diapositiva 17</vt:lpstr>
      <vt:lpstr>Punto 4: Visita alla Guardia Costiera  VMTS</vt:lpstr>
      <vt:lpstr>Diapositiva 19</vt:lpstr>
      <vt:lpstr>Diapositiva 20</vt:lpstr>
      <vt:lpstr>Diapositiva 21</vt:lpstr>
      <vt:lpstr>Punto 5: Lezioni a Scuola.</vt:lpstr>
      <vt:lpstr>Diapositiva 23</vt:lpstr>
      <vt:lpstr>Diapositiva 24</vt:lpstr>
      <vt:lpstr>Diapositiva 25</vt:lpstr>
      <vt:lpstr>Punto 6: Visita Guardia Costiera al nostro Istituto. </vt:lpstr>
      <vt:lpstr>Diapositiva 27</vt:lpstr>
      <vt:lpstr>Diapositiva 28</vt:lpstr>
      <vt:lpstr>Diapositiva 29</vt:lpstr>
      <vt:lpstr>Diapositiva 30</vt:lpstr>
      <vt:lpstr>Punto 7: Striscia la Notizia viene a trovarci .</vt:lpstr>
      <vt:lpstr>Diapositiva 32</vt:lpstr>
      <vt:lpstr>Diapositiva 33</vt:lpstr>
      <vt:lpstr>Diapositiva 34</vt:lpstr>
      <vt:lpstr>Diapositiva 35</vt:lpstr>
      <vt:lpstr>Diapositiva 36</vt:lpstr>
      <vt:lpstr>Punto 8: Giornata alla nostra rimessa a mare.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Noi abbiamo fatto tutto ciò… </vt:lpstr>
      <vt:lpstr>ADESSO TOCCA A VOI!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Docenti</dc:creator>
  <cp:lastModifiedBy>Docenti</cp:lastModifiedBy>
  <cp:revision>8</cp:revision>
  <dcterms:created xsi:type="dcterms:W3CDTF">2017-05-23T06:28:12Z</dcterms:created>
  <dcterms:modified xsi:type="dcterms:W3CDTF">2017-05-23T07:36:10Z</dcterms:modified>
</cp:coreProperties>
</file>